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483" r:id="rId2"/>
    <p:sldId id="434" r:id="rId3"/>
    <p:sldId id="435" r:id="rId4"/>
    <p:sldId id="436" r:id="rId5"/>
    <p:sldId id="506" r:id="rId6"/>
    <p:sldId id="349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A515F-179E-44E4-A67F-E30A76B8FBCF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A1DB7F-6F6F-4071-8418-9B10487FB6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948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FF4C6F-6C23-4814-A9EE-2DA2DBCA3B75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1998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FF4C6F-6C23-4814-A9EE-2DA2DBCA3B75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55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4C6F-6C23-4814-A9EE-2DA2DBCA3B7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203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1275-77D8-4245-A6F3-B7964731BBD0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E5BD-129A-4F70-AF17-5F38950117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508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1275-77D8-4245-A6F3-B7964731BBD0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E5BD-129A-4F70-AF17-5F38950117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914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1275-77D8-4245-A6F3-B7964731BBD0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E5BD-129A-4F70-AF17-5F38950117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038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1275-77D8-4245-A6F3-B7964731BBD0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E5BD-129A-4F70-AF17-5F38950117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901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1275-77D8-4245-A6F3-B7964731BBD0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E5BD-129A-4F70-AF17-5F38950117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222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1275-77D8-4245-A6F3-B7964731BBD0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E5BD-129A-4F70-AF17-5F38950117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813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1275-77D8-4245-A6F3-B7964731BBD0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E5BD-129A-4F70-AF17-5F38950117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930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1275-77D8-4245-A6F3-B7964731BBD0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E5BD-129A-4F70-AF17-5F38950117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070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1275-77D8-4245-A6F3-B7964731BBD0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E5BD-129A-4F70-AF17-5F38950117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192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1275-77D8-4245-A6F3-B7964731BBD0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E5BD-129A-4F70-AF17-5F38950117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331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1275-77D8-4245-A6F3-B7964731BBD0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E5BD-129A-4F70-AF17-5F38950117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323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71275-77D8-4245-A6F3-B7964731BBD0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FE5BD-129A-4F70-AF17-5F38950117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68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HJJ7x3BI4i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95731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Linking gymnastics to other lessons: -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48BECF-842B-428F-9851-F706D9764529}"/>
              </a:ext>
            </a:extLst>
          </p:cNvPr>
          <p:cNvSpPr txBox="1"/>
          <p:nvPr/>
        </p:nvSpPr>
        <p:spPr>
          <a:xfrm>
            <a:off x="504825" y="4829175"/>
            <a:ext cx="84010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Here are a few examples, but I’m sure that you could include any topic!</a:t>
            </a:r>
          </a:p>
          <a:p>
            <a:r>
              <a:rPr lang="en-GB" dirty="0">
                <a:solidFill>
                  <a:srgbClr val="0000FF"/>
                </a:solidFill>
              </a:rPr>
              <a:t>EG. You might be talking about animals in class – I have included a variety of animals in the stretches.</a:t>
            </a:r>
          </a:p>
          <a:p>
            <a:r>
              <a:rPr lang="en-GB" dirty="0">
                <a:solidFill>
                  <a:srgbClr val="0000FF"/>
                </a:solidFill>
              </a:rPr>
              <a:t>If you show the slides as you are teaching your lesson, the children will see a picture of the animals and will also see the spellings.</a:t>
            </a:r>
          </a:p>
        </p:txBody>
      </p:sp>
    </p:spTree>
    <p:extLst>
      <p:ext uri="{BB962C8B-B14F-4D97-AF65-F5344CB8AC3E}">
        <p14:creationId xmlns:p14="http://schemas.microsoft.com/office/powerpoint/2010/main" val="1855373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3" y="116632"/>
            <a:ext cx="8709757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NUMBERS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Moving around the gym -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Teacher shouts “stop”  then says a number – children get into groups of that number.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Develop this by doing addition (2+4 = groups of 6) or – or X or 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  Alternatively, children could make the shape of the number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SHAPES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Moving around the gym  - you choose OR you choose the first way and then whichever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child does it the best, gets to choose how everyone moves.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Teacher shouts “stop” then says a shape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Children make the shape on their own/with partner/group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shape might be decided by the number called (3s = triangle)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Children could stand or lie on the floor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98155" y="332656"/>
            <a:ext cx="6145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Fast/slow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High/low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Different body parts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Skipping/walking/side stepping/high knees/Russian soldier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etc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113167"/>
            <a:ext cx="1782989" cy="1335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0270"/>
            <a:ext cx="1072819" cy="99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653136"/>
            <a:ext cx="1577451" cy="1785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0603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332656"/>
            <a:ext cx="878497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LETTERS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Moving around the gym  - you choose all the time OR you choose the first way and then whichever child does it the best, gets to choose how everyone moves.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Teacher shouts “stop” then says a letter. Children can make the letter on their own 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teacher tells them to work with a partner or in a small group.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Letters can be lower case or capitals.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Children can be on the floor or standing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Words can be spelt out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Children can make up their own letters/words and others have to guess what they are.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whole class could make one shape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can do the same with numbers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4372260"/>
            <a:ext cx="2520280" cy="189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359" y="4356735"/>
            <a:ext cx="2527266" cy="189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372260"/>
            <a:ext cx="2478566" cy="1856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139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8394478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TELLING THE TIME/POINTS OF THE COMPASS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Travel around gym. On teacher’s command, go to 5 o’clock.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Spots could be used to show where each hour should be.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¼ past, ½ past and ¼ to could then be introduced.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Split the group in half so they have to go to the o’clock or the past/to.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non doer could roll 2 dice and then call out the hour that the others have to travel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towards.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can also be used to help children remember the points of the compass.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48680"/>
            <a:ext cx="1378094" cy="13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869160"/>
            <a:ext cx="1512168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05174"/>
            <a:ext cx="1317488" cy="843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1208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12914" y="-536386"/>
            <a:ext cx="6190179" cy="799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324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0920" y="140439"/>
            <a:ext cx="65905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Maths</a:t>
            </a:r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and gymnastics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27" y="1504447"/>
            <a:ext cx="3199972" cy="3088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95936" y="4433410"/>
            <a:ext cx="49575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dirty="0">
                <a:solidFill>
                  <a:prstClr val="black"/>
                </a:solidFill>
                <a:hlinkClick r:id="rId4"/>
              </a:rPr>
              <a:t>https://www.youtube.com/watch?v=HJJ7x3BI4iE</a:t>
            </a:r>
            <a:endParaRPr lang="en-GB" dirty="0">
              <a:solidFill>
                <a:prstClr val="black"/>
              </a:solidFill>
            </a:endParaRPr>
          </a:p>
          <a:p>
            <a:pPr lvl="0" algn="ctr"/>
            <a:endParaRPr lang="en-GB" dirty="0">
              <a:solidFill>
                <a:prstClr val="black"/>
              </a:solidFill>
            </a:endParaRPr>
          </a:p>
          <a:p>
            <a:pPr lvl="0" algn="ctr"/>
            <a:r>
              <a:rPr lang="en-GB" dirty="0">
                <a:solidFill>
                  <a:prstClr val="black"/>
                </a:solidFill>
              </a:rPr>
              <a:t>Start watching after 5.30 minutes</a:t>
            </a:r>
          </a:p>
        </p:txBody>
      </p:sp>
      <p:sp>
        <p:nvSpPr>
          <p:cNvPr id="9" name="Rectangle 8"/>
          <p:cNvSpPr/>
          <p:nvPr/>
        </p:nvSpPr>
        <p:spPr>
          <a:xfrm>
            <a:off x="3995936" y="231000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GB" dirty="0">
                <a:solidFill>
                  <a:prstClr val="black"/>
                </a:solidFill>
              </a:rPr>
              <a:t>Suitable for ages 5 to 7. Two gymnastics-mad schoolchildren visit the Heathrow Gymnastics Club and meet Olympian Daniel Purvis, who sets them a maths challenge related to the sport. </a:t>
            </a:r>
          </a:p>
        </p:txBody>
      </p:sp>
    </p:spTree>
    <p:extLst>
      <p:ext uri="{BB962C8B-B14F-4D97-AF65-F5344CB8AC3E}">
        <p14:creationId xmlns:p14="http://schemas.microsoft.com/office/powerpoint/2010/main" val="126221106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502</Words>
  <Application>Microsoft Office PowerPoint</Application>
  <PresentationFormat>On-screen Show (4:3)</PresentationFormat>
  <Paragraphs>63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gail halls</dc:creator>
  <cp:lastModifiedBy>gail halls</cp:lastModifiedBy>
  <cp:revision>3</cp:revision>
  <dcterms:created xsi:type="dcterms:W3CDTF">2020-04-01T14:45:21Z</dcterms:created>
  <dcterms:modified xsi:type="dcterms:W3CDTF">2020-04-01T15:01:10Z</dcterms:modified>
</cp:coreProperties>
</file>